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31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6600"/>
    <a:srgbClr val="FFCCFF"/>
    <a:srgbClr val="339933"/>
    <a:srgbClr val="FF6600"/>
    <a:srgbClr val="003300"/>
    <a:srgbClr val="FFFFFF"/>
    <a:srgbClr val="FF3300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46710" y="863715"/>
            <a:ext cx="1562519" cy="1562519"/>
            <a:chOff x="446710" y="863715"/>
            <a:chExt cx="1562519" cy="1562519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446710" y="863715"/>
              <a:ext cx="1562519" cy="1562519"/>
              <a:chOff x="390961" y="4018345"/>
              <a:chExt cx="1562519" cy="1562519"/>
            </a:xfrm>
          </p:grpSpPr>
          <p:sp>
            <p:nvSpPr>
              <p:cNvPr id="272" name="円/楕円 271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75" name="ドーナツ 27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ドーナツ 27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" name="テキスト ボックス 1"/>
            <p:cNvSpPr txBox="1"/>
            <p:nvPr/>
          </p:nvSpPr>
          <p:spPr>
            <a:xfrm>
              <a:off x="637086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FREE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5" name="テキスト ボックス 484"/>
            <p:cNvSpPr txBox="1"/>
            <p:nvPr/>
          </p:nvSpPr>
          <p:spPr>
            <a:xfrm>
              <a:off x="637086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FREE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343749" y="863715"/>
            <a:ext cx="1562519" cy="1562519"/>
            <a:chOff x="2343749" y="863715"/>
            <a:chExt cx="1562519" cy="1562519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2343749" y="863715"/>
              <a:ext cx="1562519" cy="1562519"/>
              <a:chOff x="390961" y="4018345"/>
              <a:chExt cx="1562519" cy="1562519"/>
            </a:xfrm>
          </p:grpSpPr>
          <p:sp>
            <p:nvSpPr>
              <p:cNvPr id="263" name="円/楕円 26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67" name="ドーナツ 26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8" name="ドーナツ 26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18" name="テキスト ボックス 317"/>
            <p:cNvSpPr txBox="1"/>
            <p:nvPr/>
          </p:nvSpPr>
          <p:spPr>
            <a:xfrm>
              <a:off x="25384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NEW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6" name="テキスト ボックス 485"/>
            <p:cNvSpPr txBox="1"/>
            <p:nvPr/>
          </p:nvSpPr>
          <p:spPr>
            <a:xfrm>
              <a:off x="25384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NEW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176881" y="863715"/>
            <a:ext cx="1562519" cy="1562519"/>
            <a:chOff x="4176881" y="863715"/>
            <a:chExt cx="1562519" cy="1562519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4176881" y="863715"/>
              <a:ext cx="1562519" cy="1562519"/>
              <a:chOff x="390961" y="4018345"/>
              <a:chExt cx="1562519" cy="1562519"/>
            </a:xfrm>
          </p:grpSpPr>
          <p:sp>
            <p:nvSpPr>
              <p:cNvPr id="287" name="円/楕円 286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288" name="グループ化 287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90" name="ドーナツ 28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291" name="ドーナツ 29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379" name="テキスト ボックス 378"/>
            <p:cNvSpPr txBox="1"/>
            <p:nvPr/>
          </p:nvSpPr>
          <p:spPr>
            <a:xfrm>
              <a:off x="43672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NO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7" name="テキスト ボックス 486"/>
            <p:cNvSpPr txBox="1"/>
            <p:nvPr/>
          </p:nvSpPr>
          <p:spPr>
            <a:xfrm>
              <a:off x="43672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NO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059406" y="863715"/>
            <a:ext cx="1562519" cy="1562519"/>
            <a:chOff x="6059406" y="863715"/>
            <a:chExt cx="1562519" cy="1562519"/>
          </a:xfrm>
        </p:grpSpPr>
        <p:grpSp>
          <p:nvGrpSpPr>
            <p:cNvPr id="380" name="グループ化 379"/>
            <p:cNvGrpSpPr/>
            <p:nvPr/>
          </p:nvGrpSpPr>
          <p:grpSpPr>
            <a:xfrm>
              <a:off x="6059406" y="863715"/>
              <a:ext cx="1562519" cy="1562519"/>
              <a:chOff x="390961" y="4018345"/>
              <a:chExt cx="1562519" cy="1562519"/>
            </a:xfrm>
          </p:grpSpPr>
          <p:sp>
            <p:nvSpPr>
              <p:cNvPr id="381" name="円/楕円 380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2" name="グループ化 381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83" name="ドーナツ 38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4" name="ドーナツ 383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90" name="テキスト ボックス 389"/>
            <p:cNvSpPr txBox="1"/>
            <p:nvPr/>
          </p:nvSpPr>
          <p:spPr>
            <a:xfrm>
              <a:off x="62541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OK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8" name="テキスト ボックス 487"/>
            <p:cNvSpPr txBox="1"/>
            <p:nvPr/>
          </p:nvSpPr>
          <p:spPr>
            <a:xfrm>
              <a:off x="62541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OK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892538" y="863715"/>
            <a:ext cx="1562519" cy="1562519"/>
            <a:chOff x="7892538" y="863715"/>
            <a:chExt cx="1562519" cy="1562519"/>
          </a:xfrm>
        </p:grpSpPr>
        <p:grpSp>
          <p:nvGrpSpPr>
            <p:cNvPr id="385" name="グループ化 384"/>
            <p:cNvGrpSpPr/>
            <p:nvPr/>
          </p:nvGrpSpPr>
          <p:grpSpPr>
            <a:xfrm>
              <a:off x="7892538" y="863715"/>
              <a:ext cx="1562519" cy="1562519"/>
              <a:chOff x="390961" y="4018345"/>
              <a:chExt cx="1562519" cy="1562519"/>
            </a:xfrm>
          </p:grpSpPr>
          <p:sp>
            <p:nvSpPr>
              <p:cNvPr id="386" name="円/楕円 385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387" name="グループ化 386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88" name="ドーナツ 387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389" name="ドーナツ 388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391" name="テキスト ボックス 390"/>
            <p:cNvSpPr txBox="1"/>
            <p:nvPr/>
          </p:nvSpPr>
          <p:spPr>
            <a:xfrm>
              <a:off x="80829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NG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9" name="テキスト ボックス 488"/>
            <p:cNvSpPr txBox="1"/>
            <p:nvPr/>
          </p:nvSpPr>
          <p:spPr>
            <a:xfrm>
              <a:off x="80829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NG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46710" y="2794115"/>
            <a:ext cx="1562519" cy="1562519"/>
            <a:chOff x="446710" y="2794115"/>
            <a:chExt cx="1562519" cy="1562519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446710" y="2794115"/>
              <a:ext cx="1562519" cy="1562519"/>
              <a:chOff x="390961" y="4018345"/>
              <a:chExt cx="1562519" cy="1562519"/>
            </a:xfrm>
          </p:grpSpPr>
          <p:sp>
            <p:nvSpPr>
              <p:cNvPr id="430" name="円/楕円 429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2" name="ドーナツ 43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3" name="ドーナツ 432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39" name="テキスト ボックス 438"/>
            <p:cNvSpPr txBox="1"/>
            <p:nvPr/>
          </p:nvSpPr>
          <p:spPr>
            <a:xfrm>
              <a:off x="637086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無料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0" name="テキスト ボックス 489"/>
            <p:cNvSpPr txBox="1"/>
            <p:nvPr/>
          </p:nvSpPr>
          <p:spPr>
            <a:xfrm>
              <a:off x="637086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無料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43749" y="2794115"/>
            <a:ext cx="1562519" cy="1562519"/>
            <a:chOff x="2343749" y="2794115"/>
            <a:chExt cx="1562519" cy="1562519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2343749" y="2794115"/>
              <a:ext cx="1562519" cy="1562519"/>
              <a:chOff x="390961" y="4018345"/>
              <a:chExt cx="1562519" cy="1562519"/>
            </a:xfrm>
          </p:grpSpPr>
          <p:sp>
            <p:nvSpPr>
              <p:cNvPr id="425" name="円/楕円 42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6" name="グループ化 42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27" name="ドーナツ 42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ドーナツ 42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40" name="テキスト ボックス 439"/>
            <p:cNvSpPr txBox="1"/>
            <p:nvPr/>
          </p:nvSpPr>
          <p:spPr>
            <a:xfrm>
              <a:off x="2538457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有料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1" name="テキスト ボックス 490"/>
            <p:cNvSpPr txBox="1"/>
            <p:nvPr/>
          </p:nvSpPr>
          <p:spPr>
            <a:xfrm>
              <a:off x="2538457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有料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176881" y="2794115"/>
            <a:ext cx="1562519" cy="1562519"/>
            <a:chOff x="4176881" y="2794115"/>
            <a:chExt cx="1562519" cy="1562519"/>
          </a:xfrm>
        </p:grpSpPr>
        <p:grpSp>
          <p:nvGrpSpPr>
            <p:cNvPr id="434" name="グループ化 433"/>
            <p:cNvGrpSpPr/>
            <p:nvPr/>
          </p:nvGrpSpPr>
          <p:grpSpPr>
            <a:xfrm>
              <a:off x="4176881" y="2794115"/>
              <a:ext cx="1562519" cy="1562519"/>
              <a:chOff x="390961" y="4018345"/>
              <a:chExt cx="1562519" cy="1562519"/>
            </a:xfrm>
          </p:grpSpPr>
          <p:sp>
            <p:nvSpPr>
              <p:cNvPr id="435" name="円/楕円 43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7" name="ドーナツ 43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38" name="ドーナツ 43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41" name="テキスト ボックス 440"/>
            <p:cNvSpPr txBox="1"/>
            <p:nvPr/>
          </p:nvSpPr>
          <p:spPr>
            <a:xfrm>
              <a:off x="4367257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厳禁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2" name="テキスト ボックス 491"/>
            <p:cNvSpPr txBox="1"/>
            <p:nvPr/>
          </p:nvSpPr>
          <p:spPr>
            <a:xfrm>
              <a:off x="4367257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厳禁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059406" y="2794115"/>
            <a:ext cx="1562519" cy="1562519"/>
            <a:chOff x="6059406" y="2794115"/>
            <a:chExt cx="1562519" cy="1562519"/>
          </a:xfrm>
        </p:grpSpPr>
        <p:grpSp>
          <p:nvGrpSpPr>
            <p:cNvPr id="442" name="グループ化 441"/>
            <p:cNvGrpSpPr/>
            <p:nvPr/>
          </p:nvGrpSpPr>
          <p:grpSpPr>
            <a:xfrm>
              <a:off x="6059406" y="2794115"/>
              <a:ext cx="1562519" cy="1562519"/>
              <a:chOff x="390961" y="4018345"/>
              <a:chExt cx="1562519" cy="1562519"/>
            </a:xfrm>
          </p:grpSpPr>
          <p:sp>
            <p:nvSpPr>
              <p:cNvPr id="443" name="円/楕円 44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45" name="ドーナツ 44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ドーナツ 44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52" name="テキスト ボックス 451"/>
            <p:cNvSpPr txBox="1"/>
            <p:nvPr/>
          </p:nvSpPr>
          <p:spPr>
            <a:xfrm>
              <a:off x="6254114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禁止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3" name="テキスト ボックス 492"/>
            <p:cNvSpPr txBox="1"/>
            <p:nvPr/>
          </p:nvSpPr>
          <p:spPr>
            <a:xfrm>
              <a:off x="6254114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禁止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7892538" y="2794115"/>
            <a:ext cx="1562519" cy="1562519"/>
            <a:chOff x="7892538" y="2794115"/>
            <a:chExt cx="1562519" cy="1562519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7892538" y="2794115"/>
              <a:ext cx="1562519" cy="1562519"/>
              <a:chOff x="390961" y="4018345"/>
              <a:chExt cx="1562519" cy="1562519"/>
            </a:xfrm>
          </p:grpSpPr>
          <p:sp>
            <p:nvSpPr>
              <p:cNvPr id="448" name="円/楕円 447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49" name="グループ化 448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50" name="ドーナツ 44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51" name="ドーナツ 45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53" name="テキスト ボックス 452"/>
            <p:cNvSpPr txBox="1"/>
            <p:nvPr/>
          </p:nvSpPr>
          <p:spPr>
            <a:xfrm>
              <a:off x="8082914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注意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4" name="テキスト ボックス 493"/>
            <p:cNvSpPr txBox="1"/>
            <p:nvPr/>
          </p:nvSpPr>
          <p:spPr>
            <a:xfrm>
              <a:off x="8082914" y="32221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注意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46710" y="4753544"/>
            <a:ext cx="1562519" cy="1562519"/>
            <a:chOff x="446710" y="4753544"/>
            <a:chExt cx="1562519" cy="1562519"/>
          </a:xfrm>
        </p:grpSpPr>
        <p:grpSp>
          <p:nvGrpSpPr>
            <p:cNvPr id="459" name="グループ化 458"/>
            <p:cNvGrpSpPr/>
            <p:nvPr/>
          </p:nvGrpSpPr>
          <p:grpSpPr>
            <a:xfrm>
              <a:off x="446710" y="4753544"/>
              <a:ext cx="1562519" cy="1562519"/>
              <a:chOff x="390961" y="4018345"/>
              <a:chExt cx="1562519" cy="1562519"/>
            </a:xfrm>
          </p:grpSpPr>
          <p:sp>
            <p:nvSpPr>
              <p:cNvPr id="460" name="円/楕円 459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1" name="グループ化 460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62" name="ドーナツ 46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ドーナツ 462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69" name="テキスト ボックス 468"/>
            <p:cNvSpPr txBox="1"/>
            <p:nvPr/>
          </p:nvSpPr>
          <p:spPr>
            <a:xfrm>
              <a:off x="637086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サービス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5" name="テキスト ボックス 494"/>
            <p:cNvSpPr txBox="1"/>
            <p:nvPr/>
          </p:nvSpPr>
          <p:spPr>
            <a:xfrm>
              <a:off x="637086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サービス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343749" y="4753544"/>
            <a:ext cx="1562519" cy="1562519"/>
            <a:chOff x="2343749" y="4753544"/>
            <a:chExt cx="1562519" cy="1562519"/>
          </a:xfrm>
        </p:grpSpPr>
        <p:grpSp>
          <p:nvGrpSpPr>
            <p:cNvPr id="454" name="グループ化 453"/>
            <p:cNvGrpSpPr/>
            <p:nvPr/>
          </p:nvGrpSpPr>
          <p:grpSpPr>
            <a:xfrm>
              <a:off x="2343749" y="4753544"/>
              <a:ext cx="1562519" cy="1562519"/>
              <a:chOff x="390961" y="4018345"/>
              <a:chExt cx="1562519" cy="1562519"/>
            </a:xfrm>
          </p:grpSpPr>
          <p:sp>
            <p:nvSpPr>
              <p:cNvPr id="455" name="円/楕円 45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6" name="グループ化 45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57" name="ドーナツ 45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ドーナツ 45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70" name="テキスト ボックス 469"/>
            <p:cNvSpPr txBox="1"/>
            <p:nvPr/>
          </p:nvSpPr>
          <p:spPr>
            <a:xfrm>
              <a:off x="2538457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故障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>
              <a:off x="2538457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故障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176881" y="4753544"/>
            <a:ext cx="1562519" cy="1562519"/>
            <a:chOff x="4176881" y="4753544"/>
            <a:chExt cx="1562519" cy="1562519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4176881" y="4753544"/>
              <a:ext cx="1562519" cy="1562519"/>
              <a:chOff x="390961" y="4018345"/>
              <a:chExt cx="1562519" cy="1562519"/>
            </a:xfrm>
          </p:grpSpPr>
          <p:sp>
            <p:nvSpPr>
              <p:cNvPr id="465" name="円/楕円 46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66" name="グループ化 46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67" name="ドーナツ 46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68" name="ドーナツ 46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71" name="テキスト ボックス 470"/>
            <p:cNvSpPr txBox="1"/>
            <p:nvPr/>
          </p:nvSpPr>
          <p:spPr>
            <a:xfrm>
              <a:off x="4367257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不良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7" name="テキスト ボックス 496"/>
            <p:cNvSpPr txBox="1"/>
            <p:nvPr/>
          </p:nvSpPr>
          <p:spPr>
            <a:xfrm>
              <a:off x="4367257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不良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059406" y="4753544"/>
            <a:ext cx="1562519" cy="1562519"/>
            <a:chOff x="6059406" y="4753544"/>
            <a:chExt cx="1562519" cy="1562519"/>
          </a:xfrm>
        </p:grpSpPr>
        <p:grpSp>
          <p:nvGrpSpPr>
            <p:cNvPr id="472" name="グループ化 471"/>
            <p:cNvGrpSpPr/>
            <p:nvPr/>
          </p:nvGrpSpPr>
          <p:grpSpPr>
            <a:xfrm>
              <a:off x="6059406" y="4753544"/>
              <a:ext cx="1562519" cy="1562519"/>
              <a:chOff x="390961" y="4018345"/>
              <a:chExt cx="1562519" cy="1562519"/>
            </a:xfrm>
          </p:grpSpPr>
          <p:sp>
            <p:nvSpPr>
              <p:cNvPr id="473" name="円/楕円 47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75" name="ドーナツ 47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ドーナツ 47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82" name="テキスト ボックス 481"/>
            <p:cNvSpPr txBox="1"/>
            <p:nvPr/>
          </p:nvSpPr>
          <p:spPr>
            <a:xfrm>
              <a:off x="6254114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処分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8" name="テキスト ボックス 497"/>
            <p:cNvSpPr txBox="1"/>
            <p:nvPr/>
          </p:nvSpPr>
          <p:spPr>
            <a:xfrm>
              <a:off x="6254114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処分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892538" y="4753544"/>
            <a:ext cx="1562519" cy="1562519"/>
            <a:chOff x="7892538" y="4753544"/>
            <a:chExt cx="1562519" cy="1562519"/>
          </a:xfrm>
        </p:grpSpPr>
        <p:grpSp>
          <p:nvGrpSpPr>
            <p:cNvPr id="477" name="グループ化 476"/>
            <p:cNvGrpSpPr/>
            <p:nvPr/>
          </p:nvGrpSpPr>
          <p:grpSpPr>
            <a:xfrm>
              <a:off x="7892538" y="4753544"/>
              <a:ext cx="1562519" cy="1562519"/>
              <a:chOff x="390961" y="4018345"/>
              <a:chExt cx="1562519" cy="1562519"/>
            </a:xfrm>
          </p:grpSpPr>
          <p:sp>
            <p:nvSpPr>
              <p:cNvPr id="478" name="円/楕円 477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79" name="グループ化 478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80" name="ドーナツ 47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81" name="ドーナツ 48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83" name="テキスト ボックス 482"/>
            <p:cNvSpPr txBox="1"/>
            <p:nvPr/>
          </p:nvSpPr>
          <p:spPr>
            <a:xfrm>
              <a:off x="8082914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修理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>
              <a:off x="8082914" y="5181600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修理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38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84631" y="703344"/>
            <a:ext cx="1877544" cy="1877540"/>
            <a:chOff x="284631" y="703344"/>
            <a:chExt cx="1877544" cy="1877540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446710" y="863715"/>
              <a:ext cx="1562519" cy="1562519"/>
              <a:chOff x="390961" y="4018345"/>
              <a:chExt cx="1562519" cy="1562519"/>
            </a:xfrm>
          </p:grpSpPr>
          <p:sp>
            <p:nvSpPr>
              <p:cNvPr id="272" name="円/楕円 271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75" name="ドーナツ 27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ドーナツ 27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" name="テキスト ボックス 1"/>
            <p:cNvSpPr txBox="1"/>
            <p:nvPr/>
          </p:nvSpPr>
          <p:spPr>
            <a:xfrm>
              <a:off x="637086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FREE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5" name="テキスト ボックス 484"/>
            <p:cNvSpPr txBox="1"/>
            <p:nvPr/>
          </p:nvSpPr>
          <p:spPr>
            <a:xfrm>
              <a:off x="637086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FREE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07" name="乗算記号 106"/>
            <p:cNvSpPr/>
            <p:nvPr/>
          </p:nvSpPr>
          <p:spPr>
            <a:xfrm>
              <a:off x="284631" y="70334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199156" y="703344"/>
            <a:ext cx="1877544" cy="1877540"/>
            <a:chOff x="2199156" y="703344"/>
            <a:chExt cx="1877544" cy="1877540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2343749" y="863715"/>
              <a:ext cx="1562519" cy="1562519"/>
              <a:chOff x="390961" y="4018345"/>
              <a:chExt cx="1562519" cy="1562519"/>
            </a:xfrm>
          </p:grpSpPr>
          <p:sp>
            <p:nvSpPr>
              <p:cNvPr id="263" name="円/楕円 26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67" name="ドーナツ 26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8" name="ドーナツ 26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18" name="テキスト ボックス 317"/>
            <p:cNvSpPr txBox="1"/>
            <p:nvPr/>
          </p:nvSpPr>
          <p:spPr>
            <a:xfrm>
              <a:off x="25384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NEW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6" name="テキスト ボックス 485"/>
            <p:cNvSpPr txBox="1"/>
            <p:nvPr/>
          </p:nvSpPr>
          <p:spPr>
            <a:xfrm>
              <a:off x="25384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NEW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08" name="乗算記号 107"/>
            <p:cNvSpPr/>
            <p:nvPr/>
          </p:nvSpPr>
          <p:spPr>
            <a:xfrm>
              <a:off x="2199156" y="70334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037481" y="703344"/>
            <a:ext cx="1877544" cy="1877540"/>
            <a:chOff x="4037481" y="703344"/>
            <a:chExt cx="1877544" cy="1877540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4176881" y="863715"/>
              <a:ext cx="1562519" cy="1562519"/>
              <a:chOff x="390961" y="4018345"/>
              <a:chExt cx="1562519" cy="1562519"/>
            </a:xfrm>
          </p:grpSpPr>
          <p:sp>
            <p:nvSpPr>
              <p:cNvPr id="287" name="円/楕円 286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288" name="グループ化 287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90" name="ドーナツ 28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291" name="ドーナツ 29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379" name="テキスト ボックス 378"/>
            <p:cNvSpPr txBox="1"/>
            <p:nvPr/>
          </p:nvSpPr>
          <p:spPr>
            <a:xfrm>
              <a:off x="43672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NO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7" name="テキスト ボックス 486"/>
            <p:cNvSpPr txBox="1"/>
            <p:nvPr/>
          </p:nvSpPr>
          <p:spPr>
            <a:xfrm>
              <a:off x="4367257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NO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09" name="乗算記号 108"/>
            <p:cNvSpPr/>
            <p:nvPr/>
          </p:nvSpPr>
          <p:spPr>
            <a:xfrm>
              <a:off x="4037481" y="70334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894856" y="703344"/>
            <a:ext cx="1877544" cy="1877540"/>
            <a:chOff x="5894856" y="703344"/>
            <a:chExt cx="1877544" cy="1877540"/>
          </a:xfrm>
        </p:grpSpPr>
        <p:grpSp>
          <p:nvGrpSpPr>
            <p:cNvPr id="380" name="グループ化 379"/>
            <p:cNvGrpSpPr/>
            <p:nvPr/>
          </p:nvGrpSpPr>
          <p:grpSpPr>
            <a:xfrm>
              <a:off x="6059406" y="863715"/>
              <a:ext cx="1562519" cy="1562519"/>
              <a:chOff x="390961" y="4018345"/>
              <a:chExt cx="1562519" cy="1562519"/>
            </a:xfrm>
          </p:grpSpPr>
          <p:sp>
            <p:nvSpPr>
              <p:cNvPr id="381" name="円/楕円 380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2" name="グループ化 381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83" name="ドーナツ 38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4" name="ドーナツ 383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90" name="テキスト ボックス 389"/>
            <p:cNvSpPr txBox="1"/>
            <p:nvPr/>
          </p:nvSpPr>
          <p:spPr>
            <a:xfrm>
              <a:off x="62541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OK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8" name="テキスト ボックス 487"/>
            <p:cNvSpPr txBox="1"/>
            <p:nvPr/>
          </p:nvSpPr>
          <p:spPr>
            <a:xfrm>
              <a:off x="62541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OK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乗算記号 109"/>
            <p:cNvSpPr/>
            <p:nvPr/>
          </p:nvSpPr>
          <p:spPr>
            <a:xfrm>
              <a:off x="5894856" y="70334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733181" y="703344"/>
            <a:ext cx="1877544" cy="1877540"/>
            <a:chOff x="7733181" y="703344"/>
            <a:chExt cx="1877544" cy="1877540"/>
          </a:xfrm>
        </p:grpSpPr>
        <p:grpSp>
          <p:nvGrpSpPr>
            <p:cNvPr id="385" name="グループ化 384"/>
            <p:cNvGrpSpPr/>
            <p:nvPr/>
          </p:nvGrpSpPr>
          <p:grpSpPr>
            <a:xfrm>
              <a:off x="7892538" y="863715"/>
              <a:ext cx="1562519" cy="1562519"/>
              <a:chOff x="390961" y="4018345"/>
              <a:chExt cx="1562519" cy="1562519"/>
            </a:xfrm>
          </p:grpSpPr>
          <p:sp>
            <p:nvSpPr>
              <p:cNvPr id="386" name="円/楕円 385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387" name="グループ化 386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88" name="ドーナツ 387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389" name="ドーナツ 388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391" name="テキスト ボックス 390"/>
            <p:cNvSpPr txBox="1"/>
            <p:nvPr/>
          </p:nvSpPr>
          <p:spPr>
            <a:xfrm>
              <a:off x="80829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NG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89" name="テキスト ボックス 488"/>
            <p:cNvSpPr txBox="1"/>
            <p:nvPr/>
          </p:nvSpPr>
          <p:spPr>
            <a:xfrm>
              <a:off x="8082914" y="129177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NG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1" name="乗算記号 110"/>
            <p:cNvSpPr/>
            <p:nvPr/>
          </p:nvSpPr>
          <p:spPr>
            <a:xfrm>
              <a:off x="7733181" y="70334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84631" y="2617869"/>
            <a:ext cx="1877544" cy="1877540"/>
            <a:chOff x="284631" y="2617869"/>
            <a:chExt cx="1877544" cy="1877540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446710" y="2775380"/>
              <a:ext cx="1562519" cy="1562519"/>
              <a:chOff x="390961" y="4018345"/>
              <a:chExt cx="1562519" cy="1562519"/>
            </a:xfrm>
          </p:grpSpPr>
          <p:sp>
            <p:nvSpPr>
              <p:cNvPr id="430" name="円/楕円 429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2" name="ドーナツ 43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3" name="ドーナツ 432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39" name="テキスト ボックス 438"/>
            <p:cNvSpPr txBox="1"/>
            <p:nvPr/>
          </p:nvSpPr>
          <p:spPr>
            <a:xfrm>
              <a:off x="637086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無料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0" name="テキスト ボックス 489"/>
            <p:cNvSpPr txBox="1"/>
            <p:nvPr/>
          </p:nvSpPr>
          <p:spPr>
            <a:xfrm>
              <a:off x="637086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無料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2" name="乗算記号 111"/>
            <p:cNvSpPr/>
            <p:nvPr/>
          </p:nvSpPr>
          <p:spPr>
            <a:xfrm>
              <a:off x="284631" y="2617869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199156" y="2617869"/>
            <a:ext cx="1877544" cy="1877540"/>
            <a:chOff x="2199156" y="2617869"/>
            <a:chExt cx="1877544" cy="1877540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2343749" y="2775380"/>
              <a:ext cx="1562519" cy="1562519"/>
              <a:chOff x="390961" y="4018345"/>
              <a:chExt cx="1562519" cy="1562519"/>
            </a:xfrm>
          </p:grpSpPr>
          <p:sp>
            <p:nvSpPr>
              <p:cNvPr id="425" name="円/楕円 42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6" name="グループ化 42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27" name="ドーナツ 42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ドーナツ 42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40" name="テキスト ボックス 439"/>
            <p:cNvSpPr txBox="1"/>
            <p:nvPr/>
          </p:nvSpPr>
          <p:spPr>
            <a:xfrm>
              <a:off x="2538457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有料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1" name="テキスト ボックス 490"/>
            <p:cNvSpPr txBox="1"/>
            <p:nvPr/>
          </p:nvSpPr>
          <p:spPr>
            <a:xfrm>
              <a:off x="2538457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有料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3" name="乗算記号 112"/>
            <p:cNvSpPr/>
            <p:nvPr/>
          </p:nvSpPr>
          <p:spPr>
            <a:xfrm>
              <a:off x="2199156" y="2617869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037481" y="2617869"/>
            <a:ext cx="1877544" cy="1877540"/>
            <a:chOff x="4037481" y="2617869"/>
            <a:chExt cx="1877544" cy="1877540"/>
          </a:xfrm>
        </p:grpSpPr>
        <p:grpSp>
          <p:nvGrpSpPr>
            <p:cNvPr id="434" name="グループ化 433"/>
            <p:cNvGrpSpPr/>
            <p:nvPr/>
          </p:nvGrpSpPr>
          <p:grpSpPr>
            <a:xfrm>
              <a:off x="4176881" y="2775380"/>
              <a:ext cx="1562519" cy="1562519"/>
              <a:chOff x="390961" y="4018345"/>
              <a:chExt cx="1562519" cy="1562519"/>
            </a:xfrm>
          </p:grpSpPr>
          <p:sp>
            <p:nvSpPr>
              <p:cNvPr id="435" name="円/楕円 43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7" name="ドーナツ 43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38" name="ドーナツ 43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41" name="テキスト ボックス 440"/>
            <p:cNvSpPr txBox="1"/>
            <p:nvPr/>
          </p:nvSpPr>
          <p:spPr>
            <a:xfrm>
              <a:off x="4367257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厳禁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2" name="テキスト ボックス 491"/>
            <p:cNvSpPr txBox="1"/>
            <p:nvPr/>
          </p:nvSpPr>
          <p:spPr>
            <a:xfrm>
              <a:off x="4367257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厳禁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4" name="乗算記号 113"/>
            <p:cNvSpPr/>
            <p:nvPr/>
          </p:nvSpPr>
          <p:spPr>
            <a:xfrm>
              <a:off x="4037481" y="2617869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894856" y="2617869"/>
            <a:ext cx="1877544" cy="1877540"/>
            <a:chOff x="5894856" y="2617869"/>
            <a:chExt cx="1877544" cy="1877540"/>
          </a:xfrm>
        </p:grpSpPr>
        <p:grpSp>
          <p:nvGrpSpPr>
            <p:cNvPr id="442" name="グループ化 441"/>
            <p:cNvGrpSpPr/>
            <p:nvPr/>
          </p:nvGrpSpPr>
          <p:grpSpPr>
            <a:xfrm>
              <a:off x="6059406" y="2775380"/>
              <a:ext cx="1562519" cy="1562519"/>
              <a:chOff x="390961" y="4018345"/>
              <a:chExt cx="1562519" cy="1562519"/>
            </a:xfrm>
          </p:grpSpPr>
          <p:sp>
            <p:nvSpPr>
              <p:cNvPr id="443" name="円/楕円 44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45" name="ドーナツ 44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ドーナツ 44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52" name="テキスト ボックス 451"/>
            <p:cNvSpPr txBox="1"/>
            <p:nvPr/>
          </p:nvSpPr>
          <p:spPr>
            <a:xfrm>
              <a:off x="6254114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禁止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3" name="テキスト ボックス 492"/>
            <p:cNvSpPr txBox="1"/>
            <p:nvPr/>
          </p:nvSpPr>
          <p:spPr>
            <a:xfrm>
              <a:off x="6254114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禁止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5" name="乗算記号 114"/>
            <p:cNvSpPr/>
            <p:nvPr/>
          </p:nvSpPr>
          <p:spPr>
            <a:xfrm>
              <a:off x="5894856" y="2617869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733181" y="2617869"/>
            <a:ext cx="1877544" cy="1877540"/>
            <a:chOff x="7733181" y="2617869"/>
            <a:chExt cx="1877544" cy="1877540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7892538" y="2775380"/>
              <a:ext cx="1562519" cy="1562519"/>
              <a:chOff x="390961" y="4018345"/>
              <a:chExt cx="1562519" cy="1562519"/>
            </a:xfrm>
          </p:grpSpPr>
          <p:sp>
            <p:nvSpPr>
              <p:cNvPr id="448" name="円/楕円 447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49" name="グループ化 448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50" name="ドーナツ 44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51" name="ドーナツ 45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53" name="テキスト ボックス 452"/>
            <p:cNvSpPr txBox="1"/>
            <p:nvPr/>
          </p:nvSpPr>
          <p:spPr>
            <a:xfrm>
              <a:off x="8082914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注意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4" name="テキスト ボックス 493"/>
            <p:cNvSpPr txBox="1"/>
            <p:nvPr/>
          </p:nvSpPr>
          <p:spPr>
            <a:xfrm>
              <a:off x="8082914" y="3203436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注意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6" name="乗算記号 115"/>
            <p:cNvSpPr/>
            <p:nvPr/>
          </p:nvSpPr>
          <p:spPr>
            <a:xfrm>
              <a:off x="7733181" y="2617869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84631" y="4608594"/>
            <a:ext cx="1877544" cy="1877540"/>
            <a:chOff x="284631" y="4608594"/>
            <a:chExt cx="1877544" cy="1877540"/>
          </a:xfrm>
        </p:grpSpPr>
        <p:grpSp>
          <p:nvGrpSpPr>
            <p:cNvPr id="459" name="グループ化 458"/>
            <p:cNvGrpSpPr/>
            <p:nvPr/>
          </p:nvGrpSpPr>
          <p:grpSpPr>
            <a:xfrm>
              <a:off x="446710" y="4766105"/>
              <a:ext cx="1562519" cy="1562519"/>
              <a:chOff x="390961" y="4018345"/>
              <a:chExt cx="1562519" cy="1562519"/>
            </a:xfrm>
          </p:grpSpPr>
          <p:sp>
            <p:nvSpPr>
              <p:cNvPr id="460" name="円/楕円 459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1" name="グループ化 460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62" name="ドーナツ 46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ドーナツ 462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69" name="テキスト ボックス 468"/>
            <p:cNvSpPr txBox="1"/>
            <p:nvPr/>
          </p:nvSpPr>
          <p:spPr>
            <a:xfrm>
              <a:off x="637086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サービス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5" name="テキスト ボックス 494"/>
            <p:cNvSpPr txBox="1"/>
            <p:nvPr/>
          </p:nvSpPr>
          <p:spPr>
            <a:xfrm>
              <a:off x="637086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サービス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7" name="乗算記号 116"/>
            <p:cNvSpPr/>
            <p:nvPr/>
          </p:nvSpPr>
          <p:spPr>
            <a:xfrm>
              <a:off x="284631" y="460859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199156" y="4608594"/>
            <a:ext cx="1877544" cy="1877540"/>
            <a:chOff x="2199156" y="4608594"/>
            <a:chExt cx="1877544" cy="1877540"/>
          </a:xfrm>
        </p:grpSpPr>
        <p:grpSp>
          <p:nvGrpSpPr>
            <p:cNvPr id="454" name="グループ化 453"/>
            <p:cNvGrpSpPr/>
            <p:nvPr/>
          </p:nvGrpSpPr>
          <p:grpSpPr>
            <a:xfrm>
              <a:off x="2343749" y="4766105"/>
              <a:ext cx="1562519" cy="1562519"/>
              <a:chOff x="390961" y="4018345"/>
              <a:chExt cx="1562519" cy="1562519"/>
            </a:xfrm>
          </p:grpSpPr>
          <p:sp>
            <p:nvSpPr>
              <p:cNvPr id="455" name="円/楕円 45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6" name="グループ化 45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57" name="ドーナツ 45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ドーナツ 45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70" name="テキスト ボックス 469"/>
            <p:cNvSpPr txBox="1"/>
            <p:nvPr/>
          </p:nvSpPr>
          <p:spPr>
            <a:xfrm>
              <a:off x="2538457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故障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>
              <a:off x="2538457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故障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8" name="乗算記号 117"/>
            <p:cNvSpPr/>
            <p:nvPr/>
          </p:nvSpPr>
          <p:spPr>
            <a:xfrm>
              <a:off x="2199156" y="460859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037481" y="4608594"/>
            <a:ext cx="1877544" cy="1877540"/>
            <a:chOff x="4037481" y="4608594"/>
            <a:chExt cx="1877544" cy="1877540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4176881" y="4766105"/>
              <a:ext cx="1562519" cy="1562519"/>
              <a:chOff x="390961" y="4018345"/>
              <a:chExt cx="1562519" cy="1562519"/>
            </a:xfrm>
          </p:grpSpPr>
          <p:sp>
            <p:nvSpPr>
              <p:cNvPr id="465" name="円/楕円 464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66" name="グループ化 465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67" name="ドーナツ 46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68" name="ドーナツ 467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71" name="テキスト ボックス 470"/>
            <p:cNvSpPr txBox="1"/>
            <p:nvPr/>
          </p:nvSpPr>
          <p:spPr>
            <a:xfrm>
              <a:off x="4367257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不良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7" name="テキスト ボックス 496"/>
            <p:cNvSpPr txBox="1"/>
            <p:nvPr/>
          </p:nvSpPr>
          <p:spPr>
            <a:xfrm>
              <a:off x="4367257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不良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19" name="乗算記号 118"/>
            <p:cNvSpPr/>
            <p:nvPr/>
          </p:nvSpPr>
          <p:spPr>
            <a:xfrm>
              <a:off x="4037481" y="460859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5894856" y="4608594"/>
            <a:ext cx="1877544" cy="1877540"/>
            <a:chOff x="5894856" y="4608594"/>
            <a:chExt cx="1877544" cy="1877540"/>
          </a:xfrm>
        </p:grpSpPr>
        <p:grpSp>
          <p:nvGrpSpPr>
            <p:cNvPr id="472" name="グループ化 471"/>
            <p:cNvGrpSpPr/>
            <p:nvPr/>
          </p:nvGrpSpPr>
          <p:grpSpPr>
            <a:xfrm>
              <a:off x="6059406" y="4766105"/>
              <a:ext cx="1562519" cy="1562519"/>
              <a:chOff x="390961" y="4018345"/>
              <a:chExt cx="1562519" cy="1562519"/>
            </a:xfrm>
          </p:grpSpPr>
          <p:sp>
            <p:nvSpPr>
              <p:cNvPr id="473" name="円/楕円 472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75" name="ドーナツ 47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ドーナツ 475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82" name="テキスト ボックス 481"/>
            <p:cNvSpPr txBox="1"/>
            <p:nvPr/>
          </p:nvSpPr>
          <p:spPr>
            <a:xfrm>
              <a:off x="6254114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処分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8" name="テキスト ボックス 497"/>
            <p:cNvSpPr txBox="1"/>
            <p:nvPr/>
          </p:nvSpPr>
          <p:spPr>
            <a:xfrm>
              <a:off x="6254114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処分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20" name="乗算記号 119"/>
            <p:cNvSpPr/>
            <p:nvPr/>
          </p:nvSpPr>
          <p:spPr>
            <a:xfrm>
              <a:off x="5894856" y="460859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733181" y="4608594"/>
            <a:ext cx="1877544" cy="1877540"/>
            <a:chOff x="7733181" y="4608594"/>
            <a:chExt cx="1877544" cy="1877540"/>
          </a:xfrm>
        </p:grpSpPr>
        <p:grpSp>
          <p:nvGrpSpPr>
            <p:cNvPr id="477" name="グループ化 476"/>
            <p:cNvGrpSpPr/>
            <p:nvPr/>
          </p:nvGrpSpPr>
          <p:grpSpPr>
            <a:xfrm>
              <a:off x="7892538" y="4766105"/>
              <a:ext cx="1562519" cy="1562519"/>
              <a:chOff x="390961" y="4018345"/>
              <a:chExt cx="1562519" cy="1562519"/>
            </a:xfrm>
          </p:grpSpPr>
          <p:sp>
            <p:nvSpPr>
              <p:cNvPr id="478" name="円/楕円 477"/>
              <p:cNvSpPr/>
              <p:nvPr/>
            </p:nvSpPr>
            <p:spPr>
              <a:xfrm>
                <a:off x="560152" y="4187536"/>
                <a:ext cx="1224136" cy="1224136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479" name="グループ化 478"/>
              <p:cNvGrpSpPr/>
              <p:nvPr/>
            </p:nvGrpSpPr>
            <p:grpSpPr>
              <a:xfrm>
                <a:off x="390961" y="40183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80" name="ドーナツ 47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481" name="ドーナツ 480"/>
                <p:cNvSpPr/>
                <p:nvPr/>
              </p:nvSpPr>
              <p:spPr>
                <a:xfrm>
                  <a:off x="3322668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83" name="テキスト ボックス 482"/>
            <p:cNvSpPr txBox="1"/>
            <p:nvPr/>
          </p:nvSpPr>
          <p:spPr>
            <a:xfrm>
              <a:off x="8082914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27000">
                    <a:solidFill>
                      <a:schemeClr val="tx1"/>
                    </a:solidFill>
                  </a:ln>
                  <a:latin typeface="+mj-ea"/>
                  <a:ea typeface="+mj-ea"/>
                </a:rPr>
                <a:t>修理</a:t>
              </a:r>
              <a:endParaRPr kumimoji="1" lang="ja-JP" altLang="en-US" b="1" dirty="0">
                <a:ln w="127000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>
              <a:off x="8082914" y="5194161"/>
              <a:ext cx="1172634" cy="706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修理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21" name="乗算記号 120"/>
            <p:cNvSpPr/>
            <p:nvPr/>
          </p:nvSpPr>
          <p:spPr>
            <a:xfrm>
              <a:off x="7733181" y="4608594"/>
              <a:ext cx="1877544" cy="1877540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PPTX327_いろいろなマーク11</dc:title>
  <dc:subject>PPTX327_いろいろなマーク11</dc:subject>
  <dc:creator>http://www.digipot.net</dc:creator>
  <cp:lastModifiedBy/>
  <cp:revision>1</cp:revision>
  <dcterms:created xsi:type="dcterms:W3CDTF">2014-01-30T05:12:09Z</dcterms:created>
  <dcterms:modified xsi:type="dcterms:W3CDTF">2015-08-16T02:00:24Z</dcterms:modified>
  <cp:category/>
  <cp:version>1</cp:version>
</cp:coreProperties>
</file>